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649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13</Slides>
  <Notes>13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2018-10-29T17:40:32Z</dcterms:created>
  <dcterms:modified xsi:type="dcterms:W3CDTF">2018-10-29T16:40:36Z</dcterms:modified>
</cp:coreProperties>
</file>